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9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7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1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2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3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2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8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6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3B4D-D619-4D80-B87E-090D13F00425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333C2-4EE7-4BB1-8160-B2AE81455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8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9ADAA8-B4F9-A29A-E649-E978A8212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0"/>
          <a:stretch/>
        </p:blipFill>
        <p:spPr>
          <a:xfrm>
            <a:off x="1760326" y="189781"/>
            <a:ext cx="5511741" cy="6416483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31526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38F0F4-7185-CD24-9CF1-B127009EFB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18"/>
          <a:stretch/>
        </p:blipFill>
        <p:spPr>
          <a:xfrm>
            <a:off x="1785183" y="228600"/>
            <a:ext cx="5573634" cy="640080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79737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31ED0B-AE47-BDFD-F31C-30FB9B8DF7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08"/>
          <a:stretch/>
        </p:blipFill>
        <p:spPr>
          <a:xfrm>
            <a:off x="1770284" y="182880"/>
            <a:ext cx="5475905" cy="649224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40785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DA9798-1400-7439-F65C-01DEF7D8AC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641"/>
          <a:stretch/>
        </p:blipFill>
        <p:spPr>
          <a:xfrm>
            <a:off x="2001722" y="192405"/>
            <a:ext cx="5477379" cy="647319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63748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7B126F-1B87-9BA1-5617-E7D0431143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262"/>
          <a:stretch/>
        </p:blipFill>
        <p:spPr>
          <a:xfrm>
            <a:off x="1785937" y="219974"/>
            <a:ext cx="5572125" cy="6418052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45873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86E13B7-9F1C-1EA8-3B8F-A8544CC2F7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53"/>
          <a:stretch/>
        </p:blipFill>
        <p:spPr>
          <a:xfrm>
            <a:off x="1911629" y="228600"/>
            <a:ext cx="5472581" cy="6400800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24599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Guthrie</dc:creator>
  <cp:lastModifiedBy>Dan Guthrie</cp:lastModifiedBy>
  <cp:revision>1</cp:revision>
  <dcterms:created xsi:type="dcterms:W3CDTF">2023-02-03T17:08:45Z</dcterms:created>
  <dcterms:modified xsi:type="dcterms:W3CDTF">2023-02-03T17:29:15Z</dcterms:modified>
</cp:coreProperties>
</file>